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t>11/21/2008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t>11/21/2008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t>11/21/2008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t>11/21/2008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t>11/21/2008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t>11/21/2008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t>11/21/2008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t>11/21/2008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t>11/21/2008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t>11/21/2008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t>11/21/2008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C64044-953B-4389-A57C-7AFD15A9FF1A}" type="datetimeFigureOut">
              <a:rPr lang="en-US" smtClean="0"/>
              <a:t>11/21/2008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07A03D-4EE8-4DA1-B071-D44C1B76A74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3 R’s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</a:t>
            </a:r>
            <a:r>
              <a:rPr lang="en-US" dirty="0"/>
              <a:t>Name</a:t>
            </a:r>
          </a:p>
        </p:txBody>
      </p:sp>
      <p:pic>
        <p:nvPicPr>
          <p:cNvPr id="2057" name="Picture 9" descr="C:\Documents and Settings\Connie Morrison\Local Settings\Temporary Internet Files\Content.IE5\UWZ2ZKA7\MCj0433798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142" y="1219200"/>
            <a:ext cx="3352657" cy="3352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3 R’s?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Reuse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Recycle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 the amount of waste.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that cannot be reused.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in disposable containers.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Recycle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Recycle everything that you can’t reuse.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Plastics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Glass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Aluminum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Corrugated cardboard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Paper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50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The 3 R’s</vt:lpstr>
      <vt:lpstr>What are the 3 R’s?</vt:lpstr>
      <vt:lpstr>Reduce</vt:lpstr>
      <vt:lpstr>Recycle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3 R’s</dc:title>
  <dc:creator>Your Name</dc:creator>
  <cp:lastModifiedBy>Your Name</cp:lastModifiedBy>
  <cp:revision>1</cp:revision>
  <dcterms:created xsi:type="dcterms:W3CDTF">2008-11-21T14:19:54Z</dcterms:created>
  <dcterms:modified xsi:type="dcterms:W3CDTF">2008-11-21T14:21:23Z</dcterms:modified>
</cp:coreProperties>
</file>